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8288000" cy="10287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479280" y="240696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12044160" y="240696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914400" y="552312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6479280" y="552312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12044160" y="552312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914400" y="410400"/>
            <a:ext cx="16458840" cy="7962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7B70FF61-5E12-45D2-8972-22ECBCE7AE88}" type="datetime">
              <a:rPr b="0" lang="en-US" sz="1200" spc="-1" strike="noStrike">
                <a:solidFill>
                  <a:srgbClr val="8b8b8b"/>
                </a:solidFill>
                <a:latin typeface="Calibri"/>
              </a:rPr>
              <a:t>10/9/24</a:t>
            </a:fld>
            <a:endParaRPr b="0" lang="pt-BR" sz="1200" spc="-1" strike="noStrike"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pt-BR" sz="24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72D3EBAB-8E75-4A31-B032-6F59CC91BA2E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Clique para editar o formato do texto do título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Clique para editar o formato do texto da estrutura de tópicos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2.º nível da estrutura de tópicos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3.º nível da estrutura de tópicos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4.º nível da estrutura de tópicos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5.º nível da estrutura de tópicos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6.º nível da estrutura de tópicos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7.º nível da estrutura de tópicos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0" y="0"/>
            <a:ext cx="18287640" cy="10286640"/>
          </a:xfrm>
          <a:custGeom>
            <a:avLst/>
            <a:gdLst/>
            <a:ah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" name="CustomShape 2"/>
          <p:cNvSpPr/>
          <p:nvPr/>
        </p:nvSpPr>
        <p:spPr>
          <a:xfrm>
            <a:off x="6166800" y="2604960"/>
            <a:ext cx="5954040" cy="924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ts val="7279"/>
              </a:lnSpc>
            </a:pPr>
            <a:r>
              <a:rPr b="0" lang="en-US" sz="5200" spc="-1" strike="noStrike">
                <a:solidFill>
                  <a:srgbClr val="000000"/>
                </a:solidFill>
                <a:latin typeface="Open Sans Bold"/>
                <a:ea typeface="Open Sans Bold"/>
              </a:rPr>
              <a:t>Identificação</a:t>
            </a:r>
            <a:endParaRPr b="0" lang="pt-BR" sz="5200" spc="-1" strike="noStrike">
              <a:latin typeface="Arial"/>
            </a:endParaRPr>
          </a:p>
        </p:txBody>
      </p:sp>
      <p:sp>
        <p:nvSpPr>
          <p:cNvPr id="43" name="CustomShape 3"/>
          <p:cNvSpPr/>
          <p:nvPr/>
        </p:nvSpPr>
        <p:spPr>
          <a:xfrm>
            <a:off x="1028880" y="4062960"/>
            <a:ext cx="16230240" cy="483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ts val="4759"/>
              </a:lnSpc>
            </a:pPr>
            <a:r>
              <a:rPr b="0" lang="en-US" sz="3400" spc="-1" strike="noStrike">
                <a:solidFill>
                  <a:srgbClr val="474747"/>
                </a:solidFill>
                <a:latin typeface="Open Sans"/>
                <a:ea typeface="Open Sans"/>
              </a:rPr>
              <a:t>Tam. Fonte (24 a 28)</a:t>
            </a:r>
            <a:endParaRPr b="0" lang="pt-BR" sz="3400" spc="-1" strike="noStrike">
              <a:latin typeface="Arial"/>
            </a:endParaRPr>
          </a:p>
          <a:p>
            <a:pPr algn="ctr">
              <a:lnSpc>
                <a:spcPts val="4759"/>
              </a:lnSpc>
            </a:pPr>
            <a:r>
              <a:rPr b="0" lang="en-US" sz="3400" spc="-1" strike="noStrike">
                <a:solidFill>
                  <a:srgbClr val="474747"/>
                </a:solidFill>
                <a:latin typeface="Open Sans"/>
                <a:ea typeface="Open Sans"/>
              </a:rPr>
              <a:t>Fontes: Times New Roman ou Arial</a:t>
            </a:r>
            <a:endParaRPr b="0" lang="pt-BR" sz="3400" spc="-1" strike="noStrike">
              <a:latin typeface="Arial"/>
            </a:endParaRPr>
          </a:p>
          <a:p>
            <a:pPr algn="ctr">
              <a:lnSpc>
                <a:spcPts val="4759"/>
              </a:lnSpc>
            </a:pPr>
            <a:endParaRPr b="0" lang="pt-BR" sz="3400" spc="-1" strike="noStrike">
              <a:latin typeface="Arial"/>
            </a:endParaRPr>
          </a:p>
          <a:p>
            <a:pPr algn="ctr">
              <a:lnSpc>
                <a:spcPts val="4759"/>
              </a:lnSpc>
            </a:pPr>
            <a:r>
              <a:rPr b="0" lang="en-US" sz="3400" spc="-1" strike="noStrike">
                <a:solidFill>
                  <a:srgbClr val="474747"/>
                </a:solidFill>
                <a:latin typeface="Open Sans"/>
                <a:ea typeface="Open Sans"/>
              </a:rPr>
              <a:t>Atenção: Este modelo deve ter utilizado como uma referência, contendo, no mínimo, as informações solicitadas de identificação, grupo de pesquisa, introdução, métodos/metodologia, conclusões, referências e financiamento, quando for o caso. Contudo, caso deseje, o apresentador pode incluir mais slides, considerando o tempo de apresentação.</a:t>
            </a:r>
            <a:endParaRPr b="0" lang="pt-BR" sz="3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ustomShape 1"/>
          <p:cNvSpPr/>
          <p:nvPr/>
        </p:nvSpPr>
        <p:spPr>
          <a:xfrm>
            <a:off x="0" y="0"/>
            <a:ext cx="18287640" cy="10286640"/>
          </a:xfrm>
          <a:custGeom>
            <a:avLst/>
            <a:gdLst/>
            <a:ah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ustomShape 1"/>
          <p:cNvSpPr/>
          <p:nvPr/>
        </p:nvSpPr>
        <p:spPr>
          <a:xfrm>
            <a:off x="0" y="0"/>
            <a:ext cx="18287640" cy="10286640"/>
          </a:xfrm>
          <a:custGeom>
            <a:avLst/>
            <a:gdLst/>
            <a:ah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0" y="0"/>
            <a:ext cx="18287640" cy="10286640"/>
          </a:xfrm>
          <a:custGeom>
            <a:avLst/>
            <a:gdLst/>
            <a:ah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" name="CustomShape 2"/>
          <p:cNvSpPr/>
          <p:nvPr/>
        </p:nvSpPr>
        <p:spPr>
          <a:xfrm>
            <a:off x="5509440" y="4256280"/>
            <a:ext cx="7268760" cy="924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ts val="7279"/>
              </a:lnSpc>
            </a:pPr>
            <a:r>
              <a:rPr b="0" lang="en-US" sz="5200" spc="-1" strike="noStrike">
                <a:solidFill>
                  <a:srgbClr val="000000"/>
                </a:solidFill>
                <a:latin typeface="Open Sans Bold"/>
                <a:ea typeface="Open Sans Bold"/>
              </a:rPr>
              <a:t>Grupo de Pesquisa</a:t>
            </a:r>
            <a:endParaRPr b="0" lang="pt-BR" sz="5200" spc="-1" strike="noStrike">
              <a:latin typeface="Arial"/>
            </a:endParaRPr>
          </a:p>
        </p:txBody>
      </p:sp>
      <p:sp>
        <p:nvSpPr>
          <p:cNvPr id="46" name="CustomShape 3"/>
          <p:cNvSpPr/>
          <p:nvPr/>
        </p:nvSpPr>
        <p:spPr>
          <a:xfrm>
            <a:off x="5646600" y="5716080"/>
            <a:ext cx="6994440" cy="120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ts val="4759"/>
              </a:lnSpc>
            </a:pPr>
            <a:r>
              <a:rPr b="0" lang="en-US" sz="3400" spc="-1" strike="noStrike">
                <a:solidFill>
                  <a:srgbClr val="000000"/>
                </a:solidFill>
                <a:latin typeface="Open Sans"/>
                <a:ea typeface="Open Sans"/>
              </a:rPr>
              <a:t>Tam. Fonte (24 a 28)</a:t>
            </a:r>
            <a:endParaRPr b="0" lang="pt-BR" sz="3400" spc="-1" strike="noStrike">
              <a:latin typeface="Arial"/>
            </a:endParaRPr>
          </a:p>
          <a:p>
            <a:pPr algn="ctr">
              <a:lnSpc>
                <a:spcPts val="4759"/>
              </a:lnSpc>
            </a:pPr>
            <a:r>
              <a:rPr b="0" lang="en-US" sz="3400" spc="-1" strike="noStrike">
                <a:solidFill>
                  <a:srgbClr val="000000"/>
                </a:solidFill>
                <a:latin typeface="Open Sans"/>
                <a:ea typeface="Open Sans"/>
              </a:rPr>
              <a:t>Fontes: Times New Roman ou Arial</a:t>
            </a:r>
            <a:endParaRPr b="0" lang="pt-BR" sz="3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0"/>
            <a:ext cx="18287640" cy="10286640"/>
          </a:xfrm>
          <a:custGeom>
            <a:avLst/>
            <a:gdLst/>
            <a:ah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" name="CustomShape 2"/>
          <p:cNvSpPr/>
          <p:nvPr/>
        </p:nvSpPr>
        <p:spPr>
          <a:xfrm>
            <a:off x="5646600" y="5716080"/>
            <a:ext cx="6994440" cy="120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ts val="4759"/>
              </a:lnSpc>
            </a:pPr>
            <a:r>
              <a:rPr b="0" lang="en-US" sz="3400" spc="-1" strike="noStrike">
                <a:solidFill>
                  <a:srgbClr val="000000"/>
                </a:solidFill>
                <a:latin typeface="Open Sans"/>
                <a:ea typeface="Open Sans"/>
              </a:rPr>
              <a:t>Tam. Fonte (24 a 28)</a:t>
            </a:r>
            <a:endParaRPr b="0" lang="pt-BR" sz="3400" spc="-1" strike="noStrike">
              <a:latin typeface="Arial"/>
            </a:endParaRPr>
          </a:p>
          <a:p>
            <a:pPr algn="ctr">
              <a:lnSpc>
                <a:spcPts val="4759"/>
              </a:lnSpc>
            </a:pPr>
            <a:r>
              <a:rPr b="0" lang="en-US" sz="3400" spc="-1" strike="noStrike">
                <a:solidFill>
                  <a:srgbClr val="000000"/>
                </a:solidFill>
                <a:latin typeface="Open Sans"/>
                <a:ea typeface="Open Sans"/>
              </a:rPr>
              <a:t>Fontes: Times New Roman ou Arial</a:t>
            </a:r>
            <a:endParaRPr b="0" lang="pt-BR" sz="3400" spc="-1" strike="noStrike">
              <a:latin typeface="Arial"/>
            </a:endParaRPr>
          </a:p>
        </p:txBody>
      </p:sp>
      <p:sp>
        <p:nvSpPr>
          <p:cNvPr id="49" name="CustomShape 3"/>
          <p:cNvSpPr/>
          <p:nvPr/>
        </p:nvSpPr>
        <p:spPr>
          <a:xfrm>
            <a:off x="6792120" y="4256280"/>
            <a:ext cx="4703400" cy="924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ts val="7279"/>
              </a:lnSpc>
            </a:pPr>
            <a:r>
              <a:rPr b="0" lang="en-US" sz="5200" spc="-1" strike="noStrike">
                <a:solidFill>
                  <a:srgbClr val="000000"/>
                </a:solidFill>
                <a:latin typeface="Open Sans Bold"/>
                <a:ea typeface="Open Sans Bold"/>
              </a:rPr>
              <a:t>Introdução</a:t>
            </a:r>
            <a:endParaRPr b="0" lang="pt-BR" sz="5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CustomShape 1"/>
          <p:cNvSpPr/>
          <p:nvPr/>
        </p:nvSpPr>
        <p:spPr>
          <a:xfrm>
            <a:off x="0" y="0"/>
            <a:ext cx="18287640" cy="10286640"/>
          </a:xfrm>
          <a:custGeom>
            <a:avLst/>
            <a:gdLst/>
            <a:ah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1" name="CustomShape 2"/>
          <p:cNvSpPr/>
          <p:nvPr/>
        </p:nvSpPr>
        <p:spPr>
          <a:xfrm>
            <a:off x="5646600" y="5716080"/>
            <a:ext cx="6994440" cy="120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ts val="4759"/>
              </a:lnSpc>
            </a:pPr>
            <a:r>
              <a:rPr b="0" lang="en-US" sz="3400" spc="-1" strike="noStrike">
                <a:solidFill>
                  <a:srgbClr val="000000"/>
                </a:solidFill>
                <a:latin typeface="Open Sans"/>
                <a:ea typeface="Open Sans"/>
              </a:rPr>
              <a:t>Tam. Fonte (24 a 28)</a:t>
            </a:r>
            <a:endParaRPr b="0" lang="pt-BR" sz="3400" spc="-1" strike="noStrike">
              <a:latin typeface="Arial"/>
            </a:endParaRPr>
          </a:p>
          <a:p>
            <a:pPr algn="ctr">
              <a:lnSpc>
                <a:spcPts val="4759"/>
              </a:lnSpc>
            </a:pPr>
            <a:r>
              <a:rPr b="0" lang="en-US" sz="3400" spc="-1" strike="noStrike">
                <a:solidFill>
                  <a:srgbClr val="000000"/>
                </a:solidFill>
                <a:latin typeface="Open Sans"/>
                <a:ea typeface="Open Sans"/>
              </a:rPr>
              <a:t>Fontes: Times New Roman ou Arial</a:t>
            </a:r>
            <a:endParaRPr b="0" lang="pt-BR" sz="3400" spc="-1" strike="noStrike">
              <a:latin typeface="Arial"/>
            </a:endParaRPr>
          </a:p>
        </p:txBody>
      </p:sp>
      <p:sp>
        <p:nvSpPr>
          <p:cNvPr id="52" name="CustomShape 3"/>
          <p:cNvSpPr/>
          <p:nvPr/>
        </p:nvSpPr>
        <p:spPr>
          <a:xfrm>
            <a:off x="3783960" y="4256280"/>
            <a:ext cx="10720080" cy="924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ts val="7279"/>
              </a:lnSpc>
            </a:pPr>
            <a:r>
              <a:rPr b="0" lang="en-US" sz="5200" spc="-1" strike="noStrike">
                <a:solidFill>
                  <a:srgbClr val="000000"/>
                </a:solidFill>
                <a:latin typeface="Open Sans Bold"/>
                <a:ea typeface="Open Sans Bold"/>
              </a:rPr>
              <a:t>Métodos/Metodologia</a:t>
            </a:r>
            <a:endParaRPr b="0" lang="pt-BR" sz="5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ustomShape 1"/>
          <p:cNvSpPr/>
          <p:nvPr/>
        </p:nvSpPr>
        <p:spPr>
          <a:xfrm>
            <a:off x="0" y="0"/>
            <a:ext cx="18287640" cy="10286640"/>
          </a:xfrm>
          <a:custGeom>
            <a:avLst/>
            <a:gdLst/>
            <a:ah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4" name="CustomShape 2"/>
          <p:cNvSpPr/>
          <p:nvPr/>
        </p:nvSpPr>
        <p:spPr>
          <a:xfrm>
            <a:off x="5646600" y="5716080"/>
            <a:ext cx="6994440" cy="120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ts val="4759"/>
              </a:lnSpc>
            </a:pPr>
            <a:r>
              <a:rPr b="0" lang="en-US" sz="3400" spc="-1" strike="noStrike">
                <a:solidFill>
                  <a:srgbClr val="000000"/>
                </a:solidFill>
                <a:latin typeface="Open Sans"/>
                <a:ea typeface="Open Sans"/>
              </a:rPr>
              <a:t>Tam. Fonte (24 a 28)</a:t>
            </a:r>
            <a:endParaRPr b="0" lang="pt-BR" sz="3400" spc="-1" strike="noStrike">
              <a:latin typeface="Arial"/>
            </a:endParaRPr>
          </a:p>
          <a:p>
            <a:pPr algn="ctr">
              <a:lnSpc>
                <a:spcPts val="4759"/>
              </a:lnSpc>
            </a:pPr>
            <a:r>
              <a:rPr b="0" lang="en-US" sz="3400" spc="-1" strike="noStrike">
                <a:solidFill>
                  <a:srgbClr val="000000"/>
                </a:solidFill>
                <a:latin typeface="Open Sans"/>
                <a:ea typeface="Open Sans"/>
              </a:rPr>
              <a:t>Fontes: Times New Roman ou Arial</a:t>
            </a:r>
            <a:endParaRPr b="0" lang="pt-BR" sz="3400" spc="-1" strike="noStrike">
              <a:latin typeface="Arial"/>
            </a:endParaRPr>
          </a:p>
        </p:txBody>
      </p:sp>
      <p:sp>
        <p:nvSpPr>
          <p:cNvPr id="55" name="CustomShape 3"/>
          <p:cNvSpPr/>
          <p:nvPr/>
        </p:nvSpPr>
        <p:spPr>
          <a:xfrm>
            <a:off x="3783960" y="4256280"/>
            <a:ext cx="10720080" cy="924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ts val="7279"/>
              </a:lnSpc>
            </a:pPr>
            <a:r>
              <a:rPr b="0" lang="en-US" sz="5200" spc="-1" strike="noStrike">
                <a:solidFill>
                  <a:srgbClr val="000000"/>
                </a:solidFill>
                <a:latin typeface="Open Sans Bold"/>
                <a:ea typeface="Open Sans Bold"/>
              </a:rPr>
              <a:t>Resultados e Discussão</a:t>
            </a:r>
            <a:endParaRPr b="0" lang="pt-BR" sz="5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ustomShape 1"/>
          <p:cNvSpPr/>
          <p:nvPr/>
        </p:nvSpPr>
        <p:spPr>
          <a:xfrm>
            <a:off x="0" y="0"/>
            <a:ext cx="18287640" cy="10286640"/>
          </a:xfrm>
          <a:custGeom>
            <a:avLst/>
            <a:gdLst/>
            <a:ah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7" name="CustomShape 2"/>
          <p:cNvSpPr/>
          <p:nvPr/>
        </p:nvSpPr>
        <p:spPr>
          <a:xfrm>
            <a:off x="5646600" y="5716080"/>
            <a:ext cx="6994440" cy="120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ts val="4759"/>
              </a:lnSpc>
            </a:pPr>
            <a:r>
              <a:rPr b="0" lang="en-US" sz="3400" spc="-1" strike="noStrike">
                <a:solidFill>
                  <a:srgbClr val="000000"/>
                </a:solidFill>
                <a:latin typeface="Open Sans"/>
                <a:ea typeface="Open Sans"/>
              </a:rPr>
              <a:t>Tam. Fonte (24 a 28)</a:t>
            </a:r>
            <a:endParaRPr b="0" lang="pt-BR" sz="3400" spc="-1" strike="noStrike">
              <a:latin typeface="Arial"/>
            </a:endParaRPr>
          </a:p>
          <a:p>
            <a:pPr algn="ctr">
              <a:lnSpc>
                <a:spcPts val="4759"/>
              </a:lnSpc>
            </a:pPr>
            <a:r>
              <a:rPr b="0" lang="en-US" sz="3400" spc="-1" strike="noStrike">
                <a:solidFill>
                  <a:srgbClr val="000000"/>
                </a:solidFill>
                <a:latin typeface="Open Sans"/>
                <a:ea typeface="Open Sans"/>
              </a:rPr>
              <a:t>Fontes: Times New Roman ou Arial</a:t>
            </a:r>
            <a:endParaRPr b="0" lang="pt-BR" sz="3400" spc="-1" strike="noStrike">
              <a:latin typeface="Arial"/>
            </a:endParaRPr>
          </a:p>
        </p:txBody>
      </p:sp>
      <p:sp>
        <p:nvSpPr>
          <p:cNvPr id="58" name="CustomShape 3"/>
          <p:cNvSpPr/>
          <p:nvPr/>
        </p:nvSpPr>
        <p:spPr>
          <a:xfrm>
            <a:off x="6030360" y="4256280"/>
            <a:ext cx="6226920" cy="924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ts val="7279"/>
              </a:lnSpc>
            </a:pPr>
            <a:r>
              <a:rPr b="0" lang="en-US" sz="5200" spc="-1" strike="noStrike">
                <a:solidFill>
                  <a:srgbClr val="000000"/>
                </a:solidFill>
                <a:latin typeface="Open Sans Bold"/>
                <a:ea typeface="Open Sans Bold"/>
              </a:rPr>
              <a:t>Conclusões</a:t>
            </a:r>
            <a:endParaRPr b="0" lang="pt-BR" sz="5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CustomShape 1"/>
          <p:cNvSpPr/>
          <p:nvPr/>
        </p:nvSpPr>
        <p:spPr>
          <a:xfrm>
            <a:off x="0" y="0"/>
            <a:ext cx="18287640" cy="10286640"/>
          </a:xfrm>
          <a:custGeom>
            <a:avLst/>
            <a:gdLst/>
            <a:ah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0" name="CustomShape 2"/>
          <p:cNvSpPr/>
          <p:nvPr/>
        </p:nvSpPr>
        <p:spPr>
          <a:xfrm>
            <a:off x="5646600" y="5716080"/>
            <a:ext cx="6994440" cy="120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ts val="4759"/>
              </a:lnSpc>
            </a:pPr>
            <a:r>
              <a:rPr b="0" lang="en-US" sz="3400" spc="-1" strike="noStrike">
                <a:solidFill>
                  <a:srgbClr val="000000"/>
                </a:solidFill>
                <a:latin typeface="Open Sans"/>
                <a:ea typeface="Open Sans"/>
              </a:rPr>
              <a:t>Tam. Fonte (24 a 28)</a:t>
            </a:r>
            <a:endParaRPr b="0" lang="pt-BR" sz="3400" spc="-1" strike="noStrike">
              <a:latin typeface="Arial"/>
            </a:endParaRPr>
          </a:p>
          <a:p>
            <a:pPr algn="ctr">
              <a:lnSpc>
                <a:spcPts val="4759"/>
              </a:lnSpc>
            </a:pPr>
            <a:r>
              <a:rPr b="0" lang="en-US" sz="3400" spc="-1" strike="noStrike">
                <a:solidFill>
                  <a:srgbClr val="000000"/>
                </a:solidFill>
                <a:latin typeface="Open Sans"/>
                <a:ea typeface="Open Sans"/>
              </a:rPr>
              <a:t>Fontes: Times New Roman ou Arial</a:t>
            </a:r>
            <a:endParaRPr b="0" lang="pt-BR" sz="3400" spc="-1" strike="noStrike">
              <a:latin typeface="Arial"/>
            </a:endParaRPr>
          </a:p>
        </p:txBody>
      </p:sp>
      <p:sp>
        <p:nvSpPr>
          <p:cNvPr id="61" name="CustomShape 3"/>
          <p:cNvSpPr/>
          <p:nvPr/>
        </p:nvSpPr>
        <p:spPr>
          <a:xfrm>
            <a:off x="3280320" y="4256280"/>
            <a:ext cx="11727000" cy="924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ts val="7279"/>
              </a:lnSpc>
            </a:pPr>
            <a:r>
              <a:rPr b="0" lang="en-US" sz="5200" spc="-1" strike="noStrike">
                <a:solidFill>
                  <a:srgbClr val="000000"/>
                </a:solidFill>
                <a:latin typeface="Open Sans Bold"/>
                <a:ea typeface="Open Sans Bold"/>
              </a:rPr>
              <a:t>Referências e Financiamento</a:t>
            </a:r>
            <a:endParaRPr b="0" lang="pt-BR" sz="5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CustomShape 1"/>
          <p:cNvSpPr/>
          <p:nvPr/>
        </p:nvSpPr>
        <p:spPr>
          <a:xfrm>
            <a:off x="0" y="0"/>
            <a:ext cx="18287640" cy="10286640"/>
          </a:xfrm>
          <a:custGeom>
            <a:avLst/>
            <a:gdLst/>
            <a:ah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CustomShape 1"/>
          <p:cNvSpPr/>
          <p:nvPr/>
        </p:nvSpPr>
        <p:spPr>
          <a:xfrm>
            <a:off x="0" y="0"/>
            <a:ext cx="18287640" cy="10286640"/>
          </a:xfrm>
          <a:custGeom>
            <a:avLst/>
            <a:gdLst/>
            <a:ah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Application>LibreOffice/7.0.3.1$Windows_X86_64 LibreOffice_project/d7547858d014d4cf69878db179d326fc3483e082</Application>
  <Words>0</Words>
  <Paragraphs>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/>
  <dc:description/>
  <dc:language>pt-BR</dc:language>
  <cp:lastModifiedBy/>
  <dcterms:modified xsi:type="dcterms:W3CDTF">2024-10-09T13:49:57Z</dcterms:modified>
  <cp:revision>2</cp:revision>
  <dc:subject/>
  <dc:title>Cópia de Identificação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On-screen Show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0</vt:i4>
  </property>
</Properties>
</file>